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7" r:id="rId10"/>
    <p:sldId id="264" r:id="rId11"/>
    <p:sldId id="265" r:id="rId12"/>
    <p:sldId id="271" r:id="rId13"/>
    <p:sldId id="266" r:id="rId14"/>
    <p:sldId id="267" r:id="rId15"/>
    <p:sldId id="268" r:id="rId16"/>
    <p:sldId id="269" r:id="rId17"/>
    <p:sldId id="270" r:id="rId18"/>
    <p:sldId id="272" r:id="rId19"/>
    <p:sldId id="273" r:id="rId20"/>
    <p:sldId id="275" r:id="rId21"/>
    <p:sldId id="274" r:id="rId22"/>
    <p:sldId id="276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65B6885-08CE-4C55-B1F8-1E41EF713CB7}" v="1" dt="2024-03-28T18:17:33.044"/>
    <p1510:client id="{A74FCF37-15B8-4031-85C6-5185329B354E}" v="159" dt="2024-03-28T07:05:14.5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2" autoAdjust="0"/>
    <p:restoredTop sz="94660"/>
  </p:normalViewPr>
  <p:slideViewPr>
    <p:cSldViewPr snapToGrid="0">
      <p:cViewPr varScale="1">
        <p:scale>
          <a:sx n="51" d="100"/>
          <a:sy n="51" d="100"/>
        </p:scale>
        <p:origin x="114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e Sauve" userId="b48401e182e6a6be" providerId="LiveId" clId="{065B6885-08CE-4C55-B1F8-1E41EF713CB7}"/>
    <pc:docChg chg="addSld modSld">
      <pc:chgData name="Marie Sauve" userId="b48401e182e6a6be" providerId="LiveId" clId="{065B6885-08CE-4C55-B1F8-1E41EF713CB7}" dt="2024-03-28T18:17:33.662" v="3" actId="962"/>
      <pc:docMkLst>
        <pc:docMk/>
      </pc:docMkLst>
      <pc:sldChg chg="addSp modSp new mod">
        <pc:chgData name="Marie Sauve" userId="b48401e182e6a6be" providerId="LiveId" clId="{065B6885-08CE-4C55-B1F8-1E41EF713CB7}" dt="2024-03-28T18:17:33.662" v="3" actId="962"/>
        <pc:sldMkLst>
          <pc:docMk/>
          <pc:sldMk cId="636486572" sldId="277"/>
        </pc:sldMkLst>
        <pc:picChg chg="add mod">
          <ac:chgData name="Marie Sauve" userId="b48401e182e6a6be" providerId="LiveId" clId="{065B6885-08CE-4C55-B1F8-1E41EF713CB7}" dt="2024-03-28T18:17:33.662" v="3" actId="962"/>
          <ac:picMkLst>
            <pc:docMk/>
            <pc:sldMk cId="636486572" sldId="277"/>
            <ac:picMk id="3" creationId="{5827237E-8845-613C-95FD-607098A05F37}"/>
          </ac:picMkLst>
        </pc:picChg>
      </pc:sldChg>
    </pc:docChg>
  </pc:docChgLst>
  <pc:docChgLst>
    <pc:chgData name="Marie Sauve" userId="b48401e182e6a6be" providerId="LiveId" clId="{A74FCF37-15B8-4031-85C6-5185329B354E}"/>
    <pc:docChg chg="addSld modSld modMainMaster">
      <pc:chgData name="Marie Sauve" userId="b48401e182e6a6be" providerId="LiveId" clId="{A74FCF37-15B8-4031-85C6-5185329B354E}" dt="2024-03-28T07:05:14.514" v="174"/>
      <pc:docMkLst>
        <pc:docMk/>
      </pc:docMkLst>
      <pc:sldChg chg="modSp mod setBg">
        <pc:chgData name="Marie Sauve" userId="b48401e182e6a6be" providerId="LiveId" clId="{A74FCF37-15B8-4031-85C6-5185329B354E}" dt="2024-03-28T07:05:14.514" v="174"/>
        <pc:sldMkLst>
          <pc:docMk/>
          <pc:sldMk cId="2772683869" sldId="256"/>
        </pc:sldMkLst>
        <pc:spChg chg="mod">
          <ac:chgData name="Marie Sauve" userId="b48401e182e6a6be" providerId="LiveId" clId="{A74FCF37-15B8-4031-85C6-5185329B354E}" dt="2024-03-28T07:03:39.487" v="19" actId="207"/>
          <ac:spMkLst>
            <pc:docMk/>
            <pc:sldMk cId="2772683869" sldId="256"/>
            <ac:spMk id="2" creationId="{55CCCB51-76D9-E526-6838-40381B212618}"/>
          </ac:spMkLst>
        </pc:spChg>
      </pc:sldChg>
      <pc:sldChg chg="addSp modSp mod">
        <pc:chgData name="Marie Sauve" userId="b48401e182e6a6be" providerId="LiveId" clId="{A74FCF37-15B8-4031-85C6-5185329B354E}" dt="2024-03-28T06:52:15.248" v="4" actId="14100"/>
        <pc:sldMkLst>
          <pc:docMk/>
          <pc:sldMk cId="793040240" sldId="273"/>
        </pc:sldMkLst>
        <pc:picChg chg="add mod">
          <ac:chgData name="Marie Sauve" userId="b48401e182e6a6be" providerId="LiveId" clId="{A74FCF37-15B8-4031-85C6-5185329B354E}" dt="2024-03-28T06:52:15.248" v="4" actId="14100"/>
          <ac:picMkLst>
            <pc:docMk/>
            <pc:sldMk cId="793040240" sldId="273"/>
            <ac:picMk id="3" creationId="{8F66EB65-A725-998C-0F8D-265EEFB829AA}"/>
          </ac:picMkLst>
        </pc:picChg>
      </pc:sldChg>
      <pc:sldChg chg="addSp modSp mod">
        <pc:chgData name="Marie Sauve" userId="b48401e182e6a6be" providerId="LiveId" clId="{A74FCF37-15B8-4031-85C6-5185329B354E}" dt="2024-03-28T07:02:49.809" v="14" actId="1076"/>
        <pc:sldMkLst>
          <pc:docMk/>
          <pc:sldMk cId="189882964" sldId="274"/>
        </pc:sldMkLst>
        <pc:picChg chg="add mod">
          <ac:chgData name="Marie Sauve" userId="b48401e182e6a6be" providerId="LiveId" clId="{A74FCF37-15B8-4031-85C6-5185329B354E}" dt="2024-03-28T07:02:49.809" v="14" actId="1076"/>
          <ac:picMkLst>
            <pc:docMk/>
            <pc:sldMk cId="189882964" sldId="274"/>
            <ac:picMk id="3" creationId="{83AB5465-57BC-4B99-EF12-BF0EDE99DE8F}"/>
          </ac:picMkLst>
        </pc:picChg>
      </pc:sldChg>
      <pc:sldChg chg="addSp modSp new mod">
        <pc:chgData name="Marie Sauve" userId="b48401e182e6a6be" providerId="LiveId" clId="{A74FCF37-15B8-4031-85C6-5185329B354E}" dt="2024-03-28T06:57:07.130" v="8" actId="962"/>
        <pc:sldMkLst>
          <pc:docMk/>
          <pc:sldMk cId="2699819515" sldId="275"/>
        </pc:sldMkLst>
        <pc:picChg chg="add mod">
          <ac:chgData name="Marie Sauve" userId="b48401e182e6a6be" providerId="LiveId" clId="{A74FCF37-15B8-4031-85C6-5185329B354E}" dt="2024-03-28T06:57:07.130" v="8" actId="962"/>
          <ac:picMkLst>
            <pc:docMk/>
            <pc:sldMk cId="2699819515" sldId="275"/>
            <ac:picMk id="3" creationId="{7F14184D-0B29-A926-6607-E84AD0755CBA}"/>
          </ac:picMkLst>
        </pc:picChg>
      </pc:sldChg>
      <pc:sldChg chg="addSp modSp new mod">
        <pc:chgData name="Marie Sauve" userId="b48401e182e6a6be" providerId="LiveId" clId="{A74FCF37-15B8-4031-85C6-5185329B354E}" dt="2024-03-28T07:03:02.939" v="17" actId="962"/>
        <pc:sldMkLst>
          <pc:docMk/>
          <pc:sldMk cId="3444644856" sldId="276"/>
        </pc:sldMkLst>
        <pc:picChg chg="add mod">
          <ac:chgData name="Marie Sauve" userId="b48401e182e6a6be" providerId="LiveId" clId="{A74FCF37-15B8-4031-85C6-5185329B354E}" dt="2024-03-28T07:03:02.939" v="17" actId="962"/>
          <ac:picMkLst>
            <pc:docMk/>
            <pc:sldMk cId="3444644856" sldId="276"/>
            <ac:picMk id="3" creationId="{79C47F3F-0ED9-2548-F697-53B97040FEF7}"/>
          </ac:picMkLst>
        </pc:picChg>
      </pc:sldChg>
      <pc:sldMasterChg chg="setBg modSldLayout">
        <pc:chgData name="Marie Sauve" userId="b48401e182e6a6be" providerId="LiveId" clId="{A74FCF37-15B8-4031-85C6-5185329B354E}" dt="2024-03-28T07:05:14.514" v="174"/>
        <pc:sldMasterMkLst>
          <pc:docMk/>
          <pc:sldMasterMk cId="1189561942" sldId="2147483648"/>
        </pc:sldMasterMkLst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2790149446" sldId="2147483649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1715479559" sldId="2147483650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2561701301" sldId="2147483651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698079304" sldId="2147483652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1934884953" sldId="2147483653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522198805" sldId="2147483654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240166340" sldId="2147483655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912140795" sldId="2147483656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2709625393" sldId="2147483657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438662931" sldId="2147483658"/>
          </pc:sldLayoutMkLst>
        </pc:sldLayoutChg>
        <pc:sldLayoutChg chg="setBg">
          <pc:chgData name="Marie Sauve" userId="b48401e182e6a6be" providerId="LiveId" clId="{A74FCF37-15B8-4031-85C6-5185329B354E}" dt="2024-03-28T07:05:14.514" v="174"/>
          <pc:sldLayoutMkLst>
            <pc:docMk/>
            <pc:sldMasterMk cId="1189561942" sldId="2147483648"/>
            <pc:sldLayoutMk cId="110098066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97D7A7-8C93-B354-CAA5-E56D6C0F05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ED3CD7-FAD8-9644-F35C-C8D581AD22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936E1-5AD0-4B18-FABC-9CEB71B90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DB9F8-9F57-26CF-5997-B01BA09618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334D5A-7D8C-95CC-E7C5-166BD4EF4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0149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88787-955E-F43A-C9E8-22ECB48FB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1CF00B-B74E-FAB0-4DA0-E954AC0B19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9631E8-B8B0-A65C-0913-550E57C49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79308F-4624-FB39-87BD-7EC87D227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4B443E-4D29-2EF0-A402-F3170AC30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8662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ED1671-4F72-DD22-7B36-6799A82546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8C9084-934A-0B06-ED9B-86C9D8872D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2BEF5-9A55-15CC-5310-8A3E8BE63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20C46-712E-9D12-F9D8-266135227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93D61-44D5-F55A-910C-64FFE59D1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0098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16C2-7514-C65F-88BE-D7DF0DFFC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B65F6E-20DC-5E5E-9AD5-B03937A4A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CEFC7-0E99-8BE3-ED64-32CC91261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2A8277-2AA0-0D66-55CD-88A9F0AF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1D254-E71F-DEA8-A542-79EA1FC72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54795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4A208-2228-20C6-4A61-BFFF42035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964C6-ACCF-1DD7-2811-32DFCC9B7D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347453-BC14-D019-FCF4-A5349C109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C847A-0C20-5D94-CAEA-A887E9EFD7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C6A73-5778-E534-9225-E4A9326AE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61701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E3668-29F5-9E80-BB43-5E16410B9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F3531D-C346-8883-0FD6-87BD643385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C4EF49-F25C-5844-560A-40D684BB6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F6AD75-F74C-1B3F-25D2-8ECBC17E2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41F2C-D0C7-B0D7-7F2A-B731DBAF8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8418E8-2FBD-B175-DFC4-BC9E87142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8079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85A99-F100-B35B-7133-E958151E7A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975FD-7900-E3FB-ECE1-A1EE69B193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388E4B-5664-0288-F64B-DFBFE895BE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C0071C-51C2-4C8D-6308-FDF4233DC3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362BCE-26C4-E46C-2686-40D7E82011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F54484-A53F-DEBE-1927-B065CC36E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D99D72-CF6A-1EA4-D32E-46ABBEC3A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50ADCA-2E8C-FE4D-D9A0-029DC8AB4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4884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CD4F4-E6FB-ACA1-C755-B1EF15DB5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55511E-734B-C13E-602D-C5CF52985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9019E3-53FF-6D3C-F1A1-D9A287A49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DBCFAE-CBF3-C20F-7BE0-22FA49430F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22198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34CDDB-545B-934B-7247-BF1240F9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6D422-4299-28ED-3049-89D4DCB93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53DC85-6EAE-ADAC-3FB5-45A177D98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166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6BE45-3396-6142-1338-E8B7465F6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BC90E6-4FF1-B53B-59F8-82DE4B42E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0276F-800F-869A-2F7D-A8BCACCFF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F2DC99-8539-FFB5-6B93-92ECA0275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7FB910-55A3-CBF5-7D3B-1EA007416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D6100-B6A3-20B7-DBB6-4524ACECE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12140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B39D0-6D59-14C6-B047-5DA08A02E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74799A-40E8-4FEC-CCC2-77EB2207F8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5E0C93-8500-BDEA-8779-4BD2B33076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8A67A7-9850-7ACC-8B4F-DA7F3E058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350C4-2150-954D-93F2-E88A0CB13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781B2-AB81-48F8-0429-A5B908978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96253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20000"/>
                <a:lumOff val="80000"/>
              </a:schemeClr>
            </a:gs>
            <a:gs pos="17000">
              <a:schemeClr val="accent5">
                <a:lumMod val="40000"/>
                <a:lumOff val="60000"/>
              </a:schemeClr>
            </a:gs>
            <a:gs pos="83000">
              <a:schemeClr val="accent5">
                <a:lumMod val="60000"/>
                <a:lumOff val="40000"/>
              </a:schemeClr>
            </a:gs>
            <a:gs pos="56000">
              <a:schemeClr val="accent5">
                <a:lumMod val="20000"/>
                <a:lumOff val="8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1B53B8-0FC2-ACCE-6F6B-FB3E178B2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66F77-C8EC-985C-36C6-1E5BCD2920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A5ACC-CF11-660F-0E15-9618D99285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C899535-7073-46B8-B91B-780430E00E63}" type="datetimeFigureOut">
              <a:rPr lang="en-CA" smtClean="0"/>
              <a:t>2024-03-28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75A0F2-FEC3-0466-B0B2-792EF116D1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C44307-5F18-D062-5684-6BCEFF325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3211A3-943C-43E4-B557-A562D9ADD80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9561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CCB51-76D9-E526-6838-40381B2126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b="1" dirty="0" err="1">
                <a:solidFill>
                  <a:schemeClr val="accent5">
                    <a:lumMod val="60000"/>
                    <a:lumOff val="40000"/>
                  </a:schemeClr>
                </a:solidFill>
              </a:rPr>
              <a:t>Marie_Sauve_AWT_FP</a:t>
            </a:r>
            <a:endParaRPr lang="en-CA" b="1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BC3D54-7310-548D-8583-95BBA6BB3D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Portfolio Landing page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772683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6026E52-BEA4-CF62-D284-26E5FB7F5D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992"/>
            <a:ext cx="12192000" cy="674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8384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CB3D73B-217C-874E-62F9-15743F76EF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741"/>
            <a:ext cx="12192000" cy="656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6985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C9DA0FE-C3C8-2B69-D93F-E47A9E69CB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3597"/>
            <a:ext cx="12192000" cy="65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8941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62964C5-74CC-440A-CBDA-B9B677141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580"/>
            <a:ext cx="12192000" cy="648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559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28032D78-CBF7-BCE4-9001-F8B7510C94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3326"/>
            <a:ext cx="12192000" cy="649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4437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9562037-CE0C-7F81-CC4E-6F742DEA8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082"/>
            <a:ext cx="12192000" cy="6499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7608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F8D2BFD-FA26-75F6-7836-70CD1103BE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992"/>
            <a:ext cx="12192000" cy="6740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2406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7BC2ECB-4AEE-E0EC-88E7-1C5DBF0ED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40"/>
            <a:ext cx="12192000" cy="655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94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02BD955-94D1-439F-E822-BB4064225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5590"/>
            <a:ext cx="12192000" cy="676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9486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F66EB65-A725-998C-0F8D-265EEFB82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584" y="0"/>
            <a:ext cx="108279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0402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website&#10;&#10;Description automatically generated">
            <a:extLst>
              <a:ext uri="{FF2B5EF4-FFF2-40B4-BE49-F238E27FC236}">
                <a16:creationId xmlns:a16="http://schemas.microsoft.com/office/drawing/2014/main" id="{8BFEED61-84EC-64C7-244B-E2BEE8997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622" y="0"/>
            <a:ext cx="784875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9136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7F14184D-0B29-A926-6607-E84AD0755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961" y="0"/>
            <a:ext cx="105380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8195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video game&#10;&#10;Description automatically generated">
            <a:extLst>
              <a:ext uri="{FF2B5EF4-FFF2-40B4-BE49-F238E27FC236}">
                <a16:creationId xmlns:a16="http://schemas.microsoft.com/office/drawing/2014/main" id="{83AB5465-57BC-4B99-EF12-BF0EDE99DE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0561" y="381000"/>
            <a:ext cx="2030878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829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hone&#10;&#10;Description automatically generated">
            <a:extLst>
              <a:ext uri="{FF2B5EF4-FFF2-40B4-BE49-F238E27FC236}">
                <a16:creationId xmlns:a16="http://schemas.microsoft.com/office/drawing/2014/main" id="{79C47F3F-0ED9-2548-F697-53B97040FE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2674" y="0"/>
            <a:ext cx="36066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644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ACD4064-A172-AF07-EFC8-E59B44761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5358" y="0"/>
            <a:ext cx="78212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721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F89FF5AB-EF67-8932-0A0C-1F5B9F0C4A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1738" y="0"/>
            <a:ext cx="79085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53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D2D766EB-647B-4E99-81CD-405DBB6C0D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366" y="0"/>
            <a:ext cx="76572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10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1DED9A3-28AD-7A76-5AAA-9CBE5C701B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0428" y="0"/>
            <a:ext cx="75111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86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5A501CF-DB10-115B-3484-57D738EE73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21" y="0"/>
            <a:ext cx="103341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1053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84BB6E7-59A8-5F22-7950-8A1608E5EA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719" y="0"/>
            <a:ext cx="1055456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264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5827237E-8845-613C-95FD-607098A05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838" y="0"/>
            <a:ext cx="113383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86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10</Words>
  <Application>Microsoft Office PowerPoint</Application>
  <PresentationFormat>Widescreen</PresentationFormat>
  <Paragraphs>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Aptos</vt:lpstr>
      <vt:lpstr>Aptos Display</vt:lpstr>
      <vt:lpstr>Arial</vt:lpstr>
      <vt:lpstr>Office Theme</vt:lpstr>
      <vt:lpstr>Marie_Sauve_AWT_FP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Marie_Sauve_AWT_FP</dc:title>
  <dc:creator>Marie Sauve</dc:creator>
  <cp:lastModifiedBy>Marie Sauve</cp:lastModifiedBy>
  <cp:revision>1</cp:revision>
  <dcterms:created xsi:type="dcterms:W3CDTF">2024-03-28T06:40:15Z</dcterms:created>
  <dcterms:modified xsi:type="dcterms:W3CDTF">2024-03-28T18:17:41Z</dcterms:modified>
</cp:coreProperties>
</file>

<file path=docProps/thumbnail.jpeg>
</file>